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67" autoAdjust="0"/>
  </p:normalViewPr>
  <p:slideViewPr>
    <p:cSldViewPr>
      <p:cViewPr>
        <p:scale>
          <a:sx n="75" d="100"/>
          <a:sy n="75"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EA6D06-3AB4-4E2B-BDBC-1EDFD8A64978}" type="datetimeFigureOut">
              <a:rPr lang="el-GR" smtClean="0"/>
              <a:pPr/>
              <a:t>20/7/2014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6FBEB-9A98-4C1F-8000-CA0C527BFA1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D66FBEB-9A98-4C1F-8000-CA0C527BFA18}"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EF68302-BB23-4C53-83CB-2F00B260F39C}" type="datetimeFigureOut">
              <a:rPr lang="el-GR" smtClean="0"/>
              <a:pPr/>
              <a:t>20/7/2014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7E80BC7-A0A8-49DC-86BB-AFD8185D66D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EF68302-BB23-4C53-83CB-2F00B260F39C}" type="datetimeFigureOut">
              <a:rPr lang="el-GR" smtClean="0"/>
              <a:pPr/>
              <a:t>20/7/2014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7E80BC7-A0A8-49DC-86BB-AFD8185D66D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EF68302-BB23-4C53-83CB-2F00B260F39C}" type="datetimeFigureOut">
              <a:rPr lang="el-GR" smtClean="0"/>
              <a:pPr/>
              <a:t>20/7/2014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7E80BC7-A0A8-49DC-86BB-AFD8185D66D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EF68302-BB23-4C53-83CB-2F00B260F39C}" type="datetimeFigureOut">
              <a:rPr lang="el-GR" smtClean="0"/>
              <a:pPr/>
              <a:t>20/7/2014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7E80BC7-A0A8-49DC-86BB-AFD8185D66D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68302-BB23-4C53-83CB-2F00B260F39C}" type="datetimeFigureOut">
              <a:rPr lang="el-GR" smtClean="0"/>
              <a:pPr/>
              <a:t>20/7/2014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7E80BC7-A0A8-49DC-86BB-AFD8185D66D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EF68302-BB23-4C53-83CB-2F00B260F39C}" type="datetimeFigureOut">
              <a:rPr lang="el-GR" smtClean="0"/>
              <a:pPr/>
              <a:t>20/7/2014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7E80BC7-A0A8-49DC-86BB-AFD8185D66D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6EF68302-BB23-4C53-83CB-2F00B260F39C}" type="datetimeFigureOut">
              <a:rPr lang="el-GR" smtClean="0"/>
              <a:pPr/>
              <a:t>20/7/2014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7E80BC7-A0A8-49DC-86BB-AFD8185D66D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EF68302-BB23-4C53-83CB-2F00B260F39C}" type="datetimeFigureOut">
              <a:rPr lang="el-GR" smtClean="0"/>
              <a:pPr/>
              <a:t>20/7/2014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7E80BC7-A0A8-49DC-86BB-AFD8185D66D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68302-BB23-4C53-83CB-2F00B260F39C}" type="datetimeFigureOut">
              <a:rPr lang="el-GR" smtClean="0"/>
              <a:pPr/>
              <a:t>20/7/2014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7E80BC7-A0A8-49DC-86BB-AFD8185D66D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68302-BB23-4C53-83CB-2F00B260F39C}" type="datetimeFigureOut">
              <a:rPr lang="el-GR" smtClean="0"/>
              <a:pPr/>
              <a:t>20/7/2014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7E80BC7-A0A8-49DC-86BB-AFD8185D66D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68302-BB23-4C53-83CB-2F00B260F39C}" type="datetimeFigureOut">
              <a:rPr lang="el-GR" smtClean="0"/>
              <a:pPr/>
              <a:t>20/7/2014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7E80BC7-A0A8-49DC-86BB-AFD8185D66D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68302-BB23-4C53-83CB-2F00B260F39C}" type="datetimeFigureOut">
              <a:rPr lang="el-GR" smtClean="0"/>
              <a:pPr/>
              <a:t>20/7/2014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80BC7-A0A8-49DC-86BB-AFD8185D66D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 Έλενα Προβατά</a:t>
            </a:r>
            <a:br>
              <a:rPr lang="el-GR" dirty="0" smtClean="0"/>
            </a:br>
            <a:r>
              <a:rPr lang="el-GR" dirty="0" smtClean="0"/>
              <a:t>Λινοτυπίες (χαρακτική) </a:t>
            </a:r>
            <a:br>
              <a:rPr lang="el-GR" dirty="0" smtClean="0"/>
            </a:br>
            <a:endParaRPr lang="el-GR" dirty="0"/>
          </a:p>
        </p:txBody>
      </p:sp>
      <p:sp>
        <p:nvSpPr>
          <p:cNvPr id="3" name="Subtitle 2"/>
          <p:cNvSpPr>
            <a:spLocks noGrp="1"/>
          </p:cNvSpPr>
          <p:nvPr>
            <p:ph type="subTitle" idx="1"/>
          </p:nvPr>
        </p:nvSpPr>
        <p:spPr/>
        <p:txBody>
          <a:bodyPr>
            <a:normAutofit fontScale="77500" lnSpcReduction="20000"/>
          </a:bodyPr>
          <a:lstStyle/>
          <a:p>
            <a:r>
              <a:rPr lang="el-GR" dirty="0" smtClean="0"/>
              <a:t>ΚΥΡΙΟ ΘΕΜΑ:Ο ΑΝΘΡΩΠΟΣ  Η ΣΧΕΣΗ ΤΟΥ ΜΕ ΤΟ ΠΕΡΙΒΑΛΛΟΝ ΤΗΝ ΦΥΣΗ ΚΑΙ ΤΗΝ ΦΥΣΗ </a:t>
            </a:r>
            <a:r>
              <a:rPr lang="el-GR" dirty="0" smtClean="0"/>
              <a:t>ΤΟΥ</a:t>
            </a:r>
            <a:r>
              <a:rPr lang="en-US" dirty="0" smtClean="0"/>
              <a:t>.</a:t>
            </a:r>
            <a:endParaRPr lang="el-GR" dirty="0" smtClean="0"/>
          </a:p>
          <a:p>
            <a:r>
              <a:rPr lang="el-GR" dirty="0" smtClean="0"/>
              <a:t>ΚΑΘΕ ΤΙ ΓΗΙΝΟ ΚΑΙ ΑΝΘΡΩΠΙΝΟ ΩΣ ΠΡΑΞΗ ΚΑΙ ΩΣ ΛΕΙΤΟΥΡΓΙΑ ΤΟΥ ΣΤΙΣ ΣΧΕΣΕΙΣ ΤΟΥ ΜΕ ΤΟΥΣ ΑΛΛΟΥΣ ΑΛΛΑ  ΚΑΙ ΜΕ ΤΟΝ ΕΑΥΤΟ </a:t>
            </a:r>
            <a:r>
              <a:rPr lang="el-GR" dirty="0" smtClean="0"/>
              <a:t>ΤΟΥ</a:t>
            </a:r>
            <a:r>
              <a:rPr lang="en-US" smtClean="0"/>
              <a:t>.</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l-GR" dirty="0" smtClean="0"/>
              <a:t>Ο Οργανοπαίχτης (Τσαμπουνιέρης) 1/1 λινοτυπία σε χαρτί  70</a:t>
            </a:r>
            <a:r>
              <a:rPr lang="de-DE" dirty="0" smtClean="0"/>
              <a:t>cmX</a:t>
            </a:r>
            <a:r>
              <a:rPr lang="en-US" dirty="0" smtClean="0"/>
              <a:t>70cm</a:t>
            </a:r>
            <a:endParaRPr lang="el-GR" dirty="0"/>
          </a:p>
        </p:txBody>
      </p:sp>
      <p:pic>
        <p:nvPicPr>
          <p:cNvPr id="4" name="Content Placeholder 3" descr="01_eleni provata_The instrument player(2014).jpg"/>
          <p:cNvPicPr>
            <a:picLocks noGrp="1" noChangeAspect="1"/>
          </p:cNvPicPr>
          <p:nvPr>
            <p:ph idx="1"/>
          </p:nvPr>
        </p:nvPicPr>
        <p:blipFill>
          <a:blip r:embed="rId2" cstate="print"/>
          <a:stretch>
            <a:fillRect/>
          </a:stretch>
        </p:blipFill>
        <p:spPr>
          <a:xfrm>
            <a:off x="3866156" y="273050"/>
            <a:ext cx="4529537" cy="5853113"/>
          </a:xfrm>
        </p:spPr>
      </p:pic>
      <p:sp>
        <p:nvSpPr>
          <p:cNvPr id="8" name="Text Placeholder 7"/>
          <p:cNvSpPr>
            <a:spLocks noGrp="1"/>
          </p:cNvSpPr>
          <p:nvPr>
            <p:ph type="body" sz="half" idx="2"/>
          </p:nvPr>
        </p:nvSpPr>
        <p:spPr/>
        <p:txBody>
          <a:bodyPr/>
          <a:lstStyle/>
          <a:p>
            <a:r>
              <a:rPr lang="el-GR" dirty="0" smtClean="0"/>
              <a:t>Ένα ον αποτελούμενο από τρία μέρη.</a:t>
            </a:r>
          </a:p>
          <a:p>
            <a:r>
              <a:rPr lang="el-GR" dirty="0" smtClean="0"/>
              <a:t>Ο άνθρωπος, το ζώο (κατσίκα), το μουσικό όργανο (τσαμπούνα).</a:t>
            </a:r>
          </a:p>
          <a:p>
            <a:r>
              <a:rPr lang="el-GR" dirty="0" smtClean="0"/>
              <a:t>Όλα έχουν γίνει μέλη ενός πλάσματος, είναι συνοθύλευμα ενεργειών κατά την δική μου ματιά, δίνουν και παίρνουν  το ένα από το άλλο ζωτικότητα, ότι συμβαίνει στο ένα έχει αντίκτυπο στο άλλο.</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The Womb, </a:t>
            </a:r>
            <a:r>
              <a:rPr lang="el-GR" dirty="0" smtClean="0"/>
              <a:t>Μήτρα 1/1 </a:t>
            </a:r>
            <a:br>
              <a:rPr lang="el-GR" dirty="0" smtClean="0"/>
            </a:br>
            <a:r>
              <a:rPr lang="el-GR" dirty="0" smtClean="0"/>
              <a:t>λινοτ</a:t>
            </a:r>
            <a:r>
              <a:rPr lang="el-GR" dirty="0"/>
              <a:t>υ</a:t>
            </a:r>
            <a:r>
              <a:rPr lang="el-GR" dirty="0" smtClean="0"/>
              <a:t>πία σε χαρτί</a:t>
            </a:r>
            <a:br>
              <a:rPr lang="el-GR" dirty="0" smtClean="0"/>
            </a:br>
            <a:r>
              <a:rPr lang="el-GR" dirty="0" smtClean="0"/>
              <a:t>50</a:t>
            </a:r>
            <a:r>
              <a:rPr lang="de-DE" dirty="0" smtClean="0"/>
              <a:t>cmX</a:t>
            </a:r>
            <a:r>
              <a:rPr lang="el-GR" dirty="0" smtClean="0"/>
              <a:t>70</a:t>
            </a:r>
            <a:r>
              <a:rPr lang="de-DE" dirty="0" smtClean="0"/>
              <a:t>cm</a:t>
            </a:r>
            <a:r>
              <a:rPr lang="el-GR" dirty="0" smtClean="0"/>
              <a:t> </a:t>
            </a:r>
            <a:endParaRPr lang="el-GR" dirty="0"/>
          </a:p>
        </p:txBody>
      </p:sp>
      <p:pic>
        <p:nvPicPr>
          <p:cNvPr id="5" name="Content Placeholder 4" descr="02_eleni provata_The womb(2014).jpg"/>
          <p:cNvPicPr>
            <a:picLocks noGrp="1" noChangeAspect="1"/>
          </p:cNvPicPr>
          <p:nvPr>
            <p:ph idx="1"/>
          </p:nvPr>
        </p:nvPicPr>
        <p:blipFill>
          <a:blip r:embed="rId2" cstate="print"/>
          <a:stretch>
            <a:fillRect/>
          </a:stretch>
        </p:blipFill>
        <p:spPr>
          <a:xfrm>
            <a:off x="4179887" y="273050"/>
            <a:ext cx="3902075" cy="5853113"/>
          </a:xfrm>
        </p:spPr>
      </p:pic>
      <p:sp>
        <p:nvSpPr>
          <p:cNvPr id="4" name="Text Placeholder 3"/>
          <p:cNvSpPr>
            <a:spLocks noGrp="1"/>
          </p:cNvSpPr>
          <p:nvPr>
            <p:ph type="body" sz="half" idx="2"/>
          </p:nvPr>
        </p:nvSpPr>
        <p:spPr/>
        <p:txBody>
          <a:bodyPr/>
          <a:lstStyle/>
          <a:p>
            <a:endParaRPr lang="el-GR" dirty="0" smtClean="0"/>
          </a:p>
          <a:p>
            <a:r>
              <a:rPr lang="el-GR" dirty="0" smtClean="0"/>
              <a:t> </a:t>
            </a:r>
            <a:r>
              <a:rPr lang="el-GR" dirty="0"/>
              <a:t>Η</a:t>
            </a:r>
            <a:r>
              <a:rPr lang="el-GR" dirty="0" smtClean="0"/>
              <a:t> μήτρα δεν έχει σχέση με την μητρότητα  ή τη γυναίκα σ’ αυτό το έργο αλλά  μετρά σαν χώρος μέσα στο σώμα, είναι ένας χώρος που μπορεί να υπάρχει για  τον σκοπό του η απλά γιατι συνεχίζει να υπάρχει μαζί μου μέχρι να μην  ζω πια.</a:t>
            </a:r>
          </a:p>
          <a:p>
            <a:r>
              <a:rPr lang="el-GR" dirty="0" smtClean="0"/>
              <a:t>Ο χρονοχώρος που προσφέρεις σε καποιον και κατά πόσο εσένα σου προσφέρεται, μια διαπραγμάτευση δηλαδή που συχνά δεν είναι δίκαιη.</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Αφωνος, 1/1</a:t>
            </a:r>
            <a:br>
              <a:rPr lang="el-GR" dirty="0" smtClean="0"/>
            </a:br>
            <a:r>
              <a:rPr lang="el-GR" dirty="0" smtClean="0"/>
              <a:t>λινοτυπία σε χαρτί</a:t>
            </a:r>
            <a:br>
              <a:rPr lang="el-GR" dirty="0" smtClean="0"/>
            </a:br>
            <a:r>
              <a:rPr lang="el-GR" dirty="0" smtClean="0"/>
              <a:t>70</a:t>
            </a:r>
            <a:r>
              <a:rPr lang="de-DE" dirty="0" smtClean="0"/>
              <a:t>cmX70cm</a:t>
            </a:r>
            <a:endParaRPr lang="el-GR" dirty="0"/>
          </a:p>
        </p:txBody>
      </p:sp>
      <p:pic>
        <p:nvPicPr>
          <p:cNvPr id="5" name="Content Placeholder 4" descr="03_eleni provata_The voiceless(2014).jpg"/>
          <p:cNvPicPr>
            <a:picLocks noGrp="1" noChangeAspect="1"/>
          </p:cNvPicPr>
          <p:nvPr>
            <p:ph idx="1"/>
          </p:nvPr>
        </p:nvPicPr>
        <p:blipFill>
          <a:blip r:embed="rId2" cstate="print"/>
          <a:stretch>
            <a:fillRect/>
          </a:stretch>
        </p:blipFill>
        <p:spPr>
          <a:xfrm>
            <a:off x="4179887" y="273050"/>
            <a:ext cx="3902075" cy="5853113"/>
          </a:xfrm>
        </p:spPr>
      </p:pic>
      <p:sp>
        <p:nvSpPr>
          <p:cNvPr id="4" name="Text Placeholder 3"/>
          <p:cNvSpPr>
            <a:spLocks noGrp="1"/>
          </p:cNvSpPr>
          <p:nvPr>
            <p:ph type="body" sz="half" idx="2"/>
          </p:nvPr>
        </p:nvSpPr>
        <p:spPr/>
        <p:txBody>
          <a:bodyPr/>
          <a:lstStyle/>
          <a:p>
            <a:r>
              <a:rPr lang="el-GR" dirty="0" smtClean="0"/>
              <a:t>Ένα ον ζωόμορφο, έχει στήθη έχει σώμα που παραπέμπει σε κατσίκα, το ένα χέρι κλείνει το στόμα και το άλλο είναι μετέωρο.</a:t>
            </a:r>
          </a:p>
          <a:p>
            <a:r>
              <a:rPr lang="el-GR" dirty="0" smtClean="0"/>
              <a:t>Δεν ξέρω αν τα χέρια συνδέονται με το σώμα του απαραίτητα, αν είναι δικά του. </a:t>
            </a:r>
          </a:p>
          <a:p>
            <a:r>
              <a:rPr lang="el-GR" dirty="0" smtClean="0"/>
              <a:t>Είναι ένα εμπόδιο σίγουρα στο να πράξει αυτό που θέλει  (το στόμα είναι η αναπνοή είναι η φωνή).</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Αυτοπροσωπογραφία 1/1</a:t>
            </a:r>
            <a:br>
              <a:rPr lang="el-GR" dirty="0" smtClean="0"/>
            </a:br>
            <a:r>
              <a:rPr lang="el-GR" dirty="0" smtClean="0"/>
              <a:t>λινοτυπία σε χαρτί</a:t>
            </a:r>
            <a:br>
              <a:rPr lang="el-GR" dirty="0" smtClean="0"/>
            </a:br>
            <a:r>
              <a:rPr lang="el-GR" dirty="0" smtClean="0"/>
              <a:t>50</a:t>
            </a:r>
            <a:r>
              <a:rPr lang="de-DE" dirty="0" smtClean="0"/>
              <a:t>cmX70cm</a:t>
            </a:r>
            <a:endParaRPr lang="el-GR" dirty="0"/>
          </a:p>
        </p:txBody>
      </p:sp>
      <p:pic>
        <p:nvPicPr>
          <p:cNvPr id="5" name="Content Placeholder 4" descr="04_eleni provata_Self portrait(2014).jpg"/>
          <p:cNvPicPr>
            <a:picLocks noGrp="1" noChangeAspect="1"/>
          </p:cNvPicPr>
          <p:nvPr>
            <p:ph idx="1"/>
          </p:nvPr>
        </p:nvPicPr>
        <p:blipFill>
          <a:blip r:embed="rId2" cstate="print"/>
          <a:stretch>
            <a:fillRect/>
          </a:stretch>
        </p:blipFill>
        <p:spPr>
          <a:xfrm>
            <a:off x="4179887" y="273050"/>
            <a:ext cx="3902075" cy="5853113"/>
          </a:xfrm>
        </p:spPr>
      </p:pic>
      <p:sp>
        <p:nvSpPr>
          <p:cNvPr id="4" name="Text Placeholder 3"/>
          <p:cNvSpPr>
            <a:spLocks noGrp="1"/>
          </p:cNvSpPr>
          <p:nvPr>
            <p:ph type="body" sz="half" idx="2"/>
          </p:nvPr>
        </p:nvSpPr>
        <p:spPr/>
        <p:txBody>
          <a:bodyPr/>
          <a:lstStyle/>
          <a:p>
            <a:r>
              <a:rPr lang="el-GR" dirty="0" smtClean="0"/>
              <a:t>Είμαι εγώ, είμαι ζώο, θέλω να λειτουργώ με ότι πιο πρωτογενές έχω.</a:t>
            </a:r>
          </a:p>
          <a:p>
            <a:r>
              <a:rPr lang="el-GR" dirty="0" smtClean="0"/>
              <a:t>Είναι το ενστικτο</a:t>
            </a:r>
            <a:r>
              <a:rPr lang="en-US" dirty="0" smtClean="0"/>
              <a:t> </a:t>
            </a:r>
            <a:r>
              <a:rPr lang="el-GR" dirty="0" smtClean="0"/>
              <a:t>(αρχέγονο στοιχείο) αυτό  λοιπόν που μου δίνει την τροφή μου την κίνηση και τους τρόπους μου.</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Γέννα 1/1</a:t>
            </a:r>
            <a:br>
              <a:rPr lang="el-GR" dirty="0" smtClean="0"/>
            </a:br>
            <a:r>
              <a:rPr lang="el-GR" dirty="0" smtClean="0"/>
              <a:t>λινοτυπία σε χαρτί,</a:t>
            </a:r>
            <a:br>
              <a:rPr lang="el-GR" dirty="0" smtClean="0"/>
            </a:br>
            <a:r>
              <a:rPr lang="el-GR" dirty="0" smtClean="0"/>
              <a:t>1</a:t>
            </a:r>
            <a:r>
              <a:rPr lang="de-DE" dirty="0" smtClean="0"/>
              <a:t>mX1,5m</a:t>
            </a:r>
            <a:endParaRPr lang="el-GR" dirty="0"/>
          </a:p>
        </p:txBody>
      </p:sp>
      <p:pic>
        <p:nvPicPr>
          <p:cNvPr id="5" name="Content Placeholder 4" descr="05_eleni provata_Born(2014).jpg"/>
          <p:cNvPicPr>
            <a:picLocks noGrp="1" noChangeAspect="1"/>
          </p:cNvPicPr>
          <p:nvPr>
            <p:ph idx="1"/>
          </p:nvPr>
        </p:nvPicPr>
        <p:blipFill>
          <a:blip r:embed="rId2" cstate="print"/>
          <a:stretch>
            <a:fillRect/>
          </a:stretch>
        </p:blipFill>
        <p:spPr>
          <a:xfrm>
            <a:off x="4241469" y="273050"/>
            <a:ext cx="3778911" cy="5853113"/>
          </a:xfrm>
        </p:spPr>
      </p:pic>
      <p:sp>
        <p:nvSpPr>
          <p:cNvPr id="4" name="Text Placeholder 3"/>
          <p:cNvSpPr>
            <a:spLocks noGrp="1"/>
          </p:cNvSpPr>
          <p:nvPr>
            <p:ph type="body" sz="half" idx="2"/>
          </p:nvPr>
        </p:nvSpPr>
        <p:spPr/>
        <p:txBody>
          <a:bodyPr/>
          <a:lstStyle/>
          <a:p>
            <a:r>
              <a:rPr lang="el-GR" dirty="0" smtClean="0"/>
              <a:t>Η κοιλιά, μέσα της ένα άλλο πλάσμα όχι και  τόσο καλό, μοιάζει με την μάνα του μα δεν έχει το ίδιο ύφος.</a:t>
            </a:r>
          </a:p>
          <a:p>
            <a:r>
              <a:rPr lang="el-GR" dirty="0" smtClean="0"/>
              <a:t>Αυτή το θρέφει το γαλουχεί μεχρι αυτό να μεγαλώσει.</a:t>
            </a:r>
          </a:p>
          <a:p>
            <a:r>
              <a:rPr lang="el-GR" dirty="0" smtClean="0"/>
              <a:t>Αυτό έχει όλα τα μελη του αυτή όχι, όμως  έχει ένα χέρι πολύ δυνατό που μ’ αυτό θα κάνει την οποιαδήποτε ενέργεια.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Λίγα λόγια γενικότερα:</a:t>
            </a:r>
            <a:endParaRPr lang="el-GR" dirty="0"/>
          </a:p>
        </p:txBody>
      </p:sp>
      <p:sp>
        <p:nvSpPr>
          <p:cNvPr id="3" name="Content Placeholder 2"/>
          <p:cNvSpPr>
            <a:spLocks noGrp="1"/>
          </p:cNvSpPr>
          <p:nvPr>
            <p:ph idx="1"/>
          </p:nvPr>
        </p:nvSpPr>
        <p:spPr/>
        <p:txBody>
          <a:bodyPr>
            <a:normAutofit fontScale="70000" lnSpcReduction="20000"/>
          </a:bodyPr>
          <a:lstStyle/>
          <a:p>
            <a:pPr>
              <a:buNone/>
            </a:pPr>
            <a:r>
              <a:rPr lang="el-GR" dirty="0" smtClean="0"/>
              <a:t>Κινούμαι  συνεχώς, οι σταθερές μου είναι ότι έχει να κάνει με το έργο μου. Έχω αντιληφθεί πως όταν δουλεύω είναι σαν να κάνω ασκήσεις αυτογνωσίας που με βοηθούν να κατανοήσω αργά αργά τι είναι αυτό που βλέπω και τι είναι αυτό που με κάνει να μην βλέπω. Τα έργα μου προκύπτουν από βιωματικές καταστάσεις που τις φέρνω στο επίκεντρο του μυαλού είτε για να παράγω, να κρίνω, να πω (να πράξω). Χρησιμοποιώ τα ζώα μεσα στα θέματα μου, στην ζωγραφική και στην χαρακτική. Τα ζώα με γειώνουν, προκαλούν  το αίσθημα της ανθρωπιάς. Βρίσκονται στις εμπειρίες μου και στις μνήμες μου. </a:t>
            </a:r>
          </a:p>
          <a:p>
            <a:pPr>
              <a:buNone/>
            </a:pPr>
            <a:r>
              <a:rPr lang="el-GR" dirty="0" smtClean="0"/>
              <a:t>Δεν τα χρησιμοποιώ επειδή θέλω να δείξω όμως την σχέση αγάπης με αυτά αλλά επειδή συμβολίζουν για μένα  το φυσικό το πρωτογενές αυτό που απλά υπάρχει χωρίς να είναι αναιδές και απλά κάνει τον κύκλο του. Φτιάχω χαρακτήρες σ’ αυτά και τα εξανθρωπίζω γιατι  πιστεύω πως πρέπει κανείς να δουλεύει με ότι έχει. Έχω αυτό το βίωμα και το δίνω όπως θέλω στο τώρα.</a:t>
            </a:r>
            <a:endParaRPr lang="el-G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TotalTime>
  <Words>539</Words>
  <Application>Microsoft Office PowerPoint</Application>
  <PresentationFormat>On-screen Show (4:3)</PresentationFormat>
  <Paragraphs>26</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Έλενα Προβατά Λινοτυπίες (χαρακτική)  </vt:lpstr>
      <vt:lpstr>Ο Οργανοπαίχτης (Τσαμπουνιέρης) 1/1 λινοτυπία σε χαρτί  70cmX70cm</vt:lpstr>
      <vt:lpstr>The Womb, Μήτρα 1/1  λινοτυπία σε χαρτί 50cmX70cm </vt:lpstr>
      <vt:lpstr>Αφωνος, 1/1 λινοτυπία σε χαρτί 70cmX70cm</vt:lpstr>
      <vt:lpstr>Αυτοπροσωπογραφία 1/1 λινοτυπία σε χαρτί 50cmX70cm</vt:lpstr>
      <vt:lpstr>Γέννα 1/1 λινοτυπία σε χαρτί, 1mX1,5m</vt:lpstr>
      <vt:lpstr>Λίγα λόγια γενικότερα:</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dc:title>
  <dc:creator>user</dc:creator>
  <cp:lastModifiedBy>user</cp:lastModifiedBy>
  <cp:revision>19</cp:revision>
  <dcterms:created xsi:type="dcterms:W3CDTF">2014-07-20T12:14:46Z</dcterms:created>
  <dcterms:modified xsi:type="dcterms:W3CDTF">2014-07-20T21:40:51Z</dcterms:modified>
</cp:coreProperties>
</file>